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448" r:id="rId5"/>
    <p:sldId id="2477" r:id="rId6"/>
    <p:sldId id="2476" r:id="rId7"/>
    <p:sldId id="2488" r:id="rId8"/>
    <p:sldId id="2481" r:id="rId9"/>
    <p:sldId id="245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5033" autoAdjust="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2/19/2022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2/19/2022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5219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9306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hyperlink" Target="https://github.com/417-devops/RiotAPI_course" TargetMode="External"/><Relationship Id="rId7" Type="http://schemas.openxmlformats.org/officeDocument/2006/relationships/hyperlink" Target="https://github.com/meraki-analytics/cassiopeia" TargetMode="External"/><Relationship Id="rId2" Type="http://schemas.openxmlformats.org/officeDocument/2006/relationships/hyperlink" Target="https://riot-api-bootcamp.thinkific.com/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github.com/pseudonym117/Riot-Watcher" TargetMode="External"/><Relationship Id="rId5" Type="http://schemas.openxmlformats.org/officeDocument/2006/relationships/hyperlink" Target="https://discord.gg/riotgamesdevrel" TargetMode="External"/><Relationship Id="rId10" Type="http://schemas.openxmlformats.org/officeDocument/2006/relationships/image" Target="../media/image17.png"/><Relationship Id="rId4" Type="http://schemas.openxmlformats.org/officeDocument/2006/relationships/hyperlink" Target="https://www.youtube.com/playlist?list=PL-ytr5d8yHD6-PuDkCCULIcqV63ucZT5v" TargetMode="External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9.png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Introducing the Riot API Bootcamp!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Know more, win more.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6469DDE1-DB1D-4EBB-BF47-74001C91EA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8587" y="1588408"/>
            <a:ext cx="3428999" cy="263610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589283"/>
            <a:ext cx="5897218" cy="884238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5999" y="1359591"/>
            <a:ext cx="4681492" cy="464871"/>
          </a:xfrm>
        </p:spPr>
        <p:txBody>
          <a:bodyPr/>
          <a:lstStyle/>
          <a:p>
            <a:r>
              <a:rPr lang="en-US" dirty="0"/>
              <a:t>Karl, Rocket Scientist &amp; Data Analyst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019301"/>
            <a:ext cx="5453270" cy="411606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Past work and collaborations: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Cloud 9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NASA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Wells Fargo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Mozilla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Lockheed Martin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Air Force Research Lab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Siemens, GSK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Experience in everything from AI/ML to jet engine design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i="1" dirty="0"/>
              <a:t>“Solve difficult problems with novel methods, by any means necessary”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68EA1E3-151A-4D52-B14A-7488C3C90935}"/>
              </a:ext>
            </a:extLst>
          </p:cNvPr>
          <p:cNvGrpSpPr/>
          <p:nvPr/>
        </p:nvGrpSpPr>
        <p:grpSpPr>
          <a:xfrm>
            <a:off x="3111232" y="4267268"/>
            <a:ext cx="2025818" cy="397435"/>
            <a:chOff x="3070272" y="4528463"/>
            <a:chExt cx="2025818" cy="397435"/>
          </a:xfrm>
        </p:grpSpPr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F7B34DCD-CD9B-45D7-9B25-DBE17831F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0272" y="4528463"/>
              <a:ext cx="397435" cy="397435"/>
            </a:xfrm>
            <a:prstGeom prst="rect">
              <a:avLst/>
            </a:prstGeom>
          </p:spPr>
        </p:pic>
        <p:sp>
          <p:nvSpPr>
            <p:cNvPr id="27" name="Content Placeholder 8">
              <a:extLst>
                <a:ext uri="{FF2B5EF4-FFF2-40B4-BE49-F238E27FC236}">
                  <a16:creationId xmlns:a16="http://schemas.microsoft.com/office/drawing/2014/main" id="{FAA99AAE-6DE2-4BB8-8F33-93F0BECF0B71}"/>
                </a:ext>
              </a:extLst>
            </p:cNvPr>
            <p:cNvSpPr txBox="1">
              <a:spLocks/>
            </p:cNvSpPr>
            <p:nvPr/>
          </p:nvSpPr>
          <p:spPr>
            <a:xfrm>
              <a:off x="3423785" y="4565341"/>
              <a:ext cx="1672305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@LoL-Genius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F026EF2-9050-435B-9734-0FC5711BEEE6}"/>
              </a:ext>
            </a:extLst>
          </p:cNvPr>
          <p:cNvGrpSpPr/>
          <p:nvPr/>
        </p:nvGrpSpPr>
        <p:grpSpPr>
          <a:xfrm>
            <a:off x="1187346" y="4692600"/>
            <a:ext cx="3288693" cy="397435"/>
            <a:chOff x="1573765" y="3114640"/>
            <a:chExt cx="3288693" cy="397435"/>
          </a:xfrm>
        </p:grpSpPr>
        <p:pic>
          <p:nvPicPr>
            <p:cNvPr id="34" name="Graphic 33" descr="Envelope outline">
              <a:extLst>
                <a:ext uri="{FF2B5EF4-FFF2-40B4-BE49-F238E27FC236}">
                  <a16:creationId xmlns:a16="http://schemas.microsoft.com/office/drawing/2014/main" id="{99C56B6C-7663-46E4-8CC0-414CC00B3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73765" y="3114640"/>
              <a:ext cx="397435" cy="397435"/>
            </a:xfrm>
            <a:prstGeom prst="rect">
              <a:avLst/>
            </a:prstGeom>
          </p:spPr>
        </p:pic>
        <p:sp>
          <p:nvSpPr>
            <p:cNvPr id="35" name="Content Placeholder 8">
              <a:extLst>
                <a:ext uri="{FF2B5EF4-FFF2-40B4-BE49-F238E27FC236}">
                  <a16:creationId xmlns:a16="http://schemas.microsoft.com/office/drawing/2014/main" id="{45943775-0AB4-4C3D-8A0B-8D0480BD33ED}"/>
                </a:ext>
              </a:extLst>
            </p:cNvPr>
            <p:cNvSpPr txBox="1">
              <a:spLocks/>
            </p:cNvSpPr>
            <p:nvPr/>
          </p:nvSpPr>
          <p:spPr>
            <a:xfrm>
              <a:off x="1900177" y="3151107"/>
              <a:ext cx="2962281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417devops@gmail.com</a:t>
              </a:r>
              <a:endParaRPr lang="en-US" sz="1400" dirty="0"/>
            </a:p>
          </p:txBody>
        </p:sp>
      </p:grpSp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0454E4EF-8131-4933-B482-9ABCA845B41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63" t="10037" r="71292" b="12481"/>
          <a:stretch/>
        </p:blipFill>
        <p:spPr>
          <a:xfrm>
            <a:off x="1187347" y="4267680"/>
            <a:ext cx="397435" cy="397435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656607C3-1878-4AF9-B577-0753142C32CC}"/>
              </a:ext>
            </a:extLst>
          </p:cNvPr>
          <p:cNvSpPr txBox="1">
            <a:spLocks/>
          </p:cNvSpPr>
          <p:nvPr/>
        </p:nvSpPr>
        <p:spPr>
          <a:xfrm>
            <a:off x="1531514" y="4304146"/>
            <a:ext cx="1471275" cy="324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>
                <a:cs typeface="Biome Light" panose="020B0303030204020804" pitchFamily="34" charset="0"/>
              </a:rPr>
              <a:t>RebirthNA#2359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60047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" name="Group 1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6" name="Isosceles Triangle 1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8F865-D688-4C45-8317-00B265E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4BA8418F-8203-42D4-9392-B2EBC59DF999}"/>
              </a:ext>
            </a:extLst>
          </p:cNvPr>
          <p:cNvSpPr txBox="1">
            <a:spLocks/>
          </p:cNvSpPr>
          <p:nvPr/>
        </p:nvSpPr>
        <p:spPr>
          <a:xfrm>
            <a:off x="546307" y="137828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Riot API Bootcamp syllabus</a:t>
            </a:r>
            <a:endParaRPr lang="en-US" sz="8000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ED1731EA-9D9B-430B-BEC4-5699A810607F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25 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2E23F871-3699-4F32-A39A-E0F28CDBFC95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A0644D4B-765C-4B37-9AC1-F397D272CB02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</p:spTree>
    <p:extLst>
      <p:ext uri="{BB962C8B-B14F-4D97-AF65-F5344CB8AC3E}">
        <p14:creationId xmlns:p14="http://schemas.microsoft.com/office/powerpoint/2010/main" val="4094964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080" y="219741"/>
            <a:ext cx="5277333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400" spc="300" dirty="0"/>
              <a:t>Resources</a:t>
            </a: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E9551BB8-4060-4A0C-8AA0-7B65E771FBDA}"/>
              </a:ext>
            </a:extLst>
          </p:cNvPr>
          <p:cNvSpPr txBox="1">
            <a:spLocks/>
          </p:cNvSpPr>
          <p:nvPr/>
        </p:nvSpPr>
        <p:spPr>
          <a:xfrm>
            <a:off x="422342" y="1545304"/>
            <a:ext cx="5029103" cy="50064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90000"/>
              </a:lnSpc>
            </a:pPr>
            <a:r>
              <a:rPr lang="en-US" sz="1800" b="1" dirty="0"/>
              <a:t>Course on </a:t>
            </a:r>
            <a:r>
              <a:rPr lang="en-US" sz="1800" b="1" dirty="0" err="1"/>
              <a:t>Thinkific</a:t>
            </a:r>
            <a:endParaRPr lang="en-US" sz="1800" b="1" dirty="0"/>
          </a:p>
          <a:p>
            <a:pPr marL="457200" lvl="1">
              <a:lnSpc>
                <a:spcPct val="90000"/>
              </a:lnSpc>
            </a:pPr>
            <a:r>
              <a:rPr lang="en-US" sz="1600" dirty="0">
                <a:solidFill>
                  <a:schemeClr val="accent5">
                    <a:lumMod val="10000"/>
                    <a:lumOff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https://riot-api-bootcamp.thinkific.com/</a:t>
            </a:r>
            <a:endParaRPr lang="en-US" sz="1600" dirty="0">
              <a:solidFill>
                <a:schemeClr val="accent5">
                  <a:lumMod val="10000"/>
                  <a:lumOff val="90000"/>
                </a:schemeClr>
              </a:solidFill>
            </a:endParaRPr>
          </a:p>
          <a:p>
            <a:pPr marL="457200" lvl="1">
              <a:lnSpc>
                <a:spcPct val="90000"/>
              </a:lnSpc>
            </a:pPr>
            <a:endParaRPr lang="en-US" sz="1800" b="1" dirty="0"/>
          </a:p>
          <a:p>
            <a:pPr marL="0">
              <a:lnSpc>
                <a:spcPct val="90000"/>
              </a:lnSpc>
            </a:pPr>
            <a:r>
              <a:rPr lang="en-US" sz="1800" b="1" dirty="0"/>
              <a:t>Slides and code on GitHub</a:t>
            </a:r>
          </a:p>
          <a:p>
            <a:pPr marL="457200" lvl="1">
              <a:lnSpc>
                <a:spcPct val="90000"/>
              </a:lnSpc>
            </a:pPr>
            <a:r>
              <a:rPr lang="en-US" sz="1600" dirty="0">
                <a:solidFill>
                  <a:schemeClr val="accent5">
                    <a:lumMod val="10000"/>
                    <a:lumOff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https://github.com/417-devops/RiotAPI_course</a:t>
            </a:r>
            <a:endParaRPr lang="en-US" sz="1600" dirty="0">
              <a:solidFill>
                <a:schemeClr val="accent5">
                  <a:lumMod val="10000"/>
                  <a:lumOff val="90000"/>
                </a:schemeClr>
              </a:solidFill>
            </a:endParaRPr>
          </a:p>
          <a:p>
            <a:pPr marL="0">
              <a:lnSpc>
                <a:spcPct val="90000"/>
              </a:lnSpc>
            </a:pPr>
            <a:endParaRPr lang="en-US" sz="1800" b="1" dirty="0"/>
          </a:p>
          <a:p>
            <a:pPr marL="0">
              <a:lnSpc>
                <a:spcPct val="90000"/>
              </a:lnSpc>
            </a:pPr>
            <a:r>
              <a:rPr lang="en-US" sz="1800" b="1" dirty="0"/>
              <a:t>Project Solutions on YouTube</a:t>
            </a:r>
          </a:p>
          <a:p>
            <a:pPr marL="457200" lvl="1">
              <a:lnSpc>
                <a:spcPct val="90000"/>
              </a:lnSpc>
            </a:pPr>
            <a:r>
              <a:rPr lang="en-US" sz="1600" dirty="0">
                <a:solidFill>
                  <a:schemeClr val="accent5">
                    <a:lumMod val="10000"/>
                    <a:lumOff val="9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https://www.youtube.com/playlist?list=PL-ytr5d8yHD6-PuDkCCULIcqV63ucZT5v</a:t>
            </a:r>
            <a:endParaRPr lang="en-US" sz="1600" dirty="0">
              <a:solidFill>
                <a:schemeClr val="accent5">
                  <a:lumMod val="10000"/>
                  <a:lumOff val="90000"/>
                </a:schemeClr>
              </a:solidFill>
            </a:endParaRPr>
          </a:p>
          <a:p>
            <a:pPr marL="457200" lvl="1">
              <a:lnSpc>
                <a:spcPct val="90000"/>
              </a:lnSpc>
            </a:pPr>
            <a:endParaRPr lang="en-US" sz="1800" b="1" dirty="0"/>
          </a:p>
          <a:p>
            <a:pPr marL="0">
              <a:lnSpc>
                <a:spcPct val="90000"/>
              </a:lnSpc>
            </a:pPr>
            <a:r>
              <a:rPr lang="en-US" sz="1800" b="1" dirty="0"/>
              <a:t>Riot Games Developer discord server:</a:t>
            </a:r>
          </a:p>
          <a:p>
            <a:pPr marL="457200" lvl="1">
              <a:lnSpc>
                <a:spcPct val="90000"/>
              </a:lnSpc>
            </a:pPr>
            <a:r>
              <a:rPr lang="en-US" sz="1600" dirty="0">
                <a:solidFill>
                  <a:schemeClr val="accent5">
                    <a:lumMod val="10000"/>
                    <a:lumOff val="9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https://discord.gg/riotgamesdevrel</a:t>
            </a:r>
            <a:endParaRPr lang="en-US" sz="1600" dirty="0">
              <a:solidFill>
                <a:schemeClr val="accent5">
                  <a:lumMod val="10000"/>
                  <a:lumOff val="90000"/>
                </a:schemeClr>
              </a:solidFill>
            </a:endParaRPr>
          </a:p>
          <a:p>
            <a:pPr marL="228600" lvl="1" indent="0">
              <a:lnSpc>
                <a:spcPct val="90000"/>
              </a:lnSpc>
              <a:buNone/>
            </a:pPr>
            <a:endParaRPr lang="en-US" sz="1600" dirty="0">
              <a:solidFill>
                <a:schemeClr val="accent5">
                  <a:lumMod val="10000"/>
                  <a:lumOff val="90000"/>
                </a:schemeClr>
              </a:solidFill>
            </a:endParaRPr>
          </a:p>
          <a:p>
            <a:pPr marL="0">
              <a:lnSpc>
                <a:spcPct val="90000"/>
              </a:lnSpc>
            </a:pPr>
            <a:r>
              <a:rPr lang="en-US" sz="1800" b="1" dirty="0"/>
              <a:t>Python Riot API Libraries:</a:t>
            </a:r>
          </a:p>
          <a:p>
            <a:pPr lvl="1">
              <a:lnSpc>
                <a:spcPct val="90000"/>
              </a:lnSpc>
            </a:pPr>
            <a:r>
              <a:rPr lang="en-US" sz="1500" dirty="0">
                <a:solidFill>
                  <a:schemeClr val="accent5">
                    <a:lumMod val="10000"/>
                    <a:lumOff val="9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https://github.com/pseudonym117/Riot-Watcher</a:t>
            </a:r>
            <a:endParaRPr lang="en-US" sz="1500" dirty="0">
              <a:solidFill>
                <a:schemeClr val="accent5">
                  <a:lumMod val="10000"/>
                  <a:lumOff val="90000"/>
                </a:schemeClr>
              </a:solidFill>
            </a:endParaRPr>
          </a:p>
          <a:p>
            <a:pPr lvl="1">
              <a:lnSpc>
                <a:spcPct val="90000"/>
              </a:lnSpc>
            </a:pPr>
            <a:r>
              <a:rPr lang="en-US" sz="1500" dirty="0">
                <a:solidFill>
                  <a:schemeClr val="accent5">
                    <a:lumMod val="10000"/>
                    <a:lumOff val="90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https://github.com/meraki-analytics/cassiopeia</a:t>
            </a:r>
            <a:endParaRPr lang="en-US" sz="1500" dirty="0">
              <a:solidFill>
                <a:schemeClr val="accent5">
                  <a:lumMod val="10000"/>
                  <a:lumOff val="90000"/>
                </a:schemeClr>
              </a:solidFill>
            </a:endParaRPr>
          </a:p>
          <a:p>
            <a:pPr lvl="1">
              <a:lnSpc>
                <a:spcPct val="90000"/>
              </a:lnSpc>
            </a:pPr>
            <a:endParaRPr lang="en-US" sz="2000" dirty="0">
              <a:solidFill>
                <a:schemeClr val="accent5">
                  <a:lumMod val="50000"/>
                  <a:lumOff val="50000"/>
                </a:schemeClr>
              </a:solidFill>
            </a:endParaRPr>
          </a:p>
          <a:p>
            <a:pPr marL="0">
              <a:lnSpc>
                <a:spcPct val="90000"/>
              </a:lnSpc>
            </a:pPr>
            <a:endParaRPr lang="en-US" sz="1800" dirty="0"/>
          </a:p>
          <a:p>
            <a:pPr marL="0">
              <a:lnSpc>
                <a:spcPct val="90000"/>
              </a:lnSpc>
            </a:pPr>
            <a:endParaRPr lang="en-US" sz="18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99A8FB7-A79B-4BC9-9D56-B79587F6A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05005" y="2650637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6114379-CEF2-4927-BEAC-763037C09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9597" y="2815229"/>
            <a:ext cx="2788920" cy="27889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B23893E2-3349-46D7-A7AA-B9E447957F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96859" y="0"/>
            <a:ext cx="4198060" cy="3650200"/>
          </a:xfrm>
          <a:custGeom>
            <a:avLst/>
            <a:gdLst>
              <a:gd name="connsiteX0" fmla="*/ 262846 w 4198060"/>
              <a:gd name="connsiteY0" fmla="*/ 0 h 3650200"/>
              <a:gd name="connsiteX1" fmla="*/ 4198060 w 4198060"/>
              <a:gd name="connsiteY1" fmla="*/ 0 h 3650200"/>
              <a:gd name="connsiteX2" fmla="*/ 4198060 w 4198060"/>
              <a:gd name="connsiteY2" fmla="*/ 3021648 h 3650200"/>
              <a:gd name="connsiteX3" fmla="*/ 4142653 w 4198060"/>
              <a:gd name="connsiteY3" fmla="*/ 3072005 h 3650200"/>
              <a:gd name="connsiteX4" fmla="*/ 2532040 w 4198060"/>
              <a:gd name="connsiteY4" fmla="*/ 3650200 h 3650200"/>
              <a:gd name="connsiteX5" fmla="*/ 0 w 4198060"/>
              <a:gd name="connsiteY5" fmla="*/ 1118160 h 3650200"/>
              <a:gd name="connsiteX6" fmla="*/ 198981 w 4198060"/>
              <a:gd name="connsiteY6" fmla="*/ 132576 h 365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98060" h="3650200">
                <a:moveTo>
                  <a:pt x="262846" y="0"/>
                </a:moveTo>
                <a:lnTo>
                  <a:pt x="4198060" y="0"/>
                </a:lnTo>
                <a:lnTo>
                  <a:pt x="4198060" y="3021648"/>
                </a:lnTo>
                <a:lnTo>
                  <a:pt x="4142653" y="3072005"/>
                </a:lnTo>
                <a:cubicBezTo>
                  <a:pt x="3704967" y="3433216"/>
                  <a:pt x="3143843" y="3650200"/>
                  <a:pt x="2532040" y="3650200"/>
                </a:cubicBezTo>
                <a:cubicBezTo>
                  <a:pt x="1133633" y="3650200"/>
                  <a:pt x="0" y="2516567"/>
                  <a:pt x="0" y="1118160"/>
                </a:cubicBezTo>
                <a:cubicBezTo>
                  <a:pt x="0" y="768558"/>
                  <a:pt x="70852" y="435505"/>
                  <a:pt x="198981" y="132576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14C23C8-0D86-4D9E-A9C7-76291675C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60603" y="1"/>
            <a:ext cx="4034316" cy="3486455"/>
          </a:xfrm>
          <a:custGeom>
            <a:avLst/>
            <a:gdLst>
              <a:gd name="connsiteX0" fmla="*/ 280681 w 4034316"/>
              <a:gd name="connsiteY0" fmla="*/ 0 h 3486455"/>
              <a:gd name="connsiteX1" fmla="*/ 4034316 w 4034316"/>
              <a:gd name="connsiteY1" fmla="*/ 0 h 3486455"/>
              <a:gd name="connsiteX2" fmla="*/ 4034316 w 4034316"/>
              <a:gd name="connsiteY2" fmla="*/ 2800630 h 3486455"/>
              <a:gd name="connsiteX3" fmla="*/ 3874752 w 4034316"/>
              <a:gd name="connsiteY3" fmla="*/ 2945652 h 3486455"/>
              <a:gd name="connsiteX4" fmla="*/ 2368296 w 4034316"/>
              <a:gd name="connsiteY4" fmla="*/ 3486455 h 3486455"/>
              <a:gd name="connsiteX5" fmla="*/ 0 w 4034316"/>
              <a:gd name="connsiteY5" fmla="*/ 1118159 h 3486455"/>
              <a:gd name="connsiteX6" fmla="*/ 186113 w 4034316"/>
              <a:gd name="connsiteY6" fmla="*/ 196311 h 3486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34316" h="3486455">
                <a:moveTo>
                  <a:pt x="280681" y="0"/>
                </a:moveTo>
                <a:lnTo>
                  <a:pt x="4034316" y="0"/>
                </a:lnTo>
                <a:lnTo>
                  <a:pt x="4034316" y="2800630"/>
                </a:lnTo>
                <a:lnTo>
                  <a:pt x="3874752" y="2945652"/>
                </a:lnTo>
                <a:cubicBezTo>
                  <a:pt x="3465371" y="3283503"/>
                  <a:pt x="2940535" y="3486455"/>
                  <a:pt x="2368296" y="3486455"/>
                </a:cubicBezTo>
                <a:cubicBezTo>
                  <a:pt x="1060322" y="3486455"/>
                  <a:pt x="0" y="2426133"/>
                  <a:pt x="0" y="1118159"/>
                </a:cubicBezTo>
                <a:cubicBezTo>
                  <a:pt x="0" y="791166"/>
                  <a:pt x="66270" y="479650"/>
                  <a:pt x="186113" y="19631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" name="Picture 19" descr="Icon&#10;&#10;Description automatically generated">
            <a:extLst>
              <a:ext uri="{FF2B5EF4-FFF2-40B4-BE49-F238E27FC236}">
                <a16:creationId xmlns:a16="http://schemas.microsoft.com/office/drawing/2014/main" id="{2574C256-B045-4816-B40D-D50B3305790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33025"/>
          <a:stretch/>
        </p:blipFill>
        <p:spPr>
          <a:xfrm>
            <a:off x="8850774" y="558661"/>
            <a:ext cx="3028386" cy="1830505"/>
          </a:xfrm>
          <a:prstGeom prst="rect">
            <a:avLst/>
          </a:prstGeom>
        </p:spPr>
      </p:pic>
      <p:pic>
        <p:nvPicPr>
          <p:cNvPr id="9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D602F96-6D98-4667-9DE1-1F60A6F9380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9366" y="3385790"/>
            <a:ext cx="1741359" cy="1741359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2B7592FE-10D1-4664-B623-353F47C8D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8132" y="4032250"/>
            <a:ext cx="3303868" cy="2825750"/>
          </a:xfrm>
          <a:custGeom>
            <a:avLst/>
            <a:gdLst>
              <a:gd name="connsiteX0" fmla="*/ 1888600 w 3303868"/>
              <a:gd name="connsiteY0" fmla="*/ 0 h 2825750"/>
              <a:gd name="connsiteX1" fmla="*/ 3224042 w 3303868"/>
              <a:gd name="connsiteY1" fmla="*/ 553158 h 2825750"/>
              <a:gd name="connsiteX2" fmla="*/ 3303868 w 3303868"/>
              <a:gd name="connsiteY2" fmla="*/ 640989 h 2825750"/>
              <a:gd name="connsiteX3" fmla="*/ 3303868 w 3303868"/>
              <a:gd name="connsiteY3" fmla="*/ 2825750 h 2825750"/>
              <a:gd name="connsiteX4" fmla="*/ 250380 w 3303868"/>
              <a:gd name="connsiteY4" fmla="*/ 2825750 h 2825750"/>
              <a:gd name="connsiteX5" fmla="*/ 227944 w 3303868"/>
              <a:gd name="connsiteY5" fmla="*/ 2788819 h 2825750"/>
              <a:gd name="connsiteX6" fmla="*/ 0 w 3303868"/>
              <a:gd name="connsiteY6" fmla="*/ 1888600 h 2825750"/>
              <a:gd name="connsiteX7" fmla="*/ 1888600 w 3303868"/>
              <a:gd name="connsiteY7" fmla="*/ 0 h 282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3868" h="2825750">
                <a:moveTo>
                  <a:pt x="1888600" y="0"/>
                </a:moveTo>
                <a:cubicBezTo>
                  <a:pt x="2410123" y="0"/>
                  <a:pt x="2882273" y="211389"/>
                  <a:pt x="3224042" y="553158"/>
                </a:cubicBezTo>
                <a:lnTo>
                  <a:pt x="3303868" y="640989"/>
                </a:lnTo>
                <a:lnTo>
                  <a:pt x="3303868" y="2825750"/>
                </a:lnTo>
                <a:lnTo>
                  <a:pt x="250380" y="2825750"/>
                </a:lnTo>
                <a:lnTo>
                  <a:pt x="227944" y="2788819"/>
                </a:lnTo>
                <a:cubicBezTo>
                  <a:pt x="82574" y="2521217"/>
                  <a:pt x="0" y="2214552"/>
                  <a:pt x="0" y="1888600"/>
                </a:cubicBezTo>
                <a:cubicBezTo>
                  <a:pt x="0" y="845555"/>
                  <a:pt x="845555" y="0"/>
                  <a:pt x="188860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32248578-C6EF-47FB-8B88-AD65C2745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53088" y="4197206"/>
            <a:ext cx="3138912" cy="2660795"/>
          </a:xfrm>
          <a:custGeom>
            <a:avLst/>
            <a:gdLst>
              <a:gd name="connsiteX0" fmla="*/ 1723644 w 3138912"/>
              <a:gd name="connsiteY0" fmla="*/ 0 h 2660795"/>
              <a:gd name="connsiteX1" fmla="*/ 3053691 w 3138912"/>
              <a:gd name="connsiteY1" fmla="*/ 627247 h 2660795"/>
              <a:gd name="connsiteX2" fmla="*/ 3138912 w 3138912"/>
              <a:gd name="connsiteY2" fmla="*/ 741211 h 2660795"/>
              <a:gd name="connsiteX3" fmla="*/ 3138912 w 3138912"/>
              <a:gd name="connsiteY3" fmla="*/ 2660795 h 2660795"/>
              <a:gd name="connsiteX4" fmla="*/ 278239 w 3138912"/>
              <a:gd name="connsiteY4" fmla="*/ 2660795 h 2660795"/>
              <a:gd name="connsiteX5" fmla="*/ 208035 w 3138912"/>
              <a:gd name="connsiteY5" fmla="*/ 2545235 h 2660795"/>
              <a:gd name="connsiteX6" fmla="*/ 0 w 3138912"/>
              <a:gd name="connsiteY6" fmla="*/ 1723644 h 2660795"/>
              <a:gd name="connsiteX7" fmla="*/ 1723644 w 3138912"/>
              <a:gd name="connsiteY7" fmla="*/ 0 h 266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38912" h="2660795">
                <a:moveTo>
                  <a:pt x="1723644" y="0"/>
                </a:moveTo>
                <a:cubicBezTo>
                  <a:pt x="2259111" y="0"/>
                  <a:pt x="2737550" y="244172"/>
                  <a:pt x="3053691" y="627247"/>
                </a:cubicBezTo>
                <a:lnTo>
                  <a:pt x="3138912" y="741211"/>
                </a:lnTo>
                <a:lnTo>
                  <a:pt x="3138912" y="2660795"/>
                </a:lnTo>
                <a:lnTo>
                  <a:pt x="278239" y="2660795"/>
                </a:lnTo>
                <a:lnTo>
                  <a:pt x="208035" y="2545235"/>
                </a:lnTo>
                <a:cubicBezTo>
                  <a:pt x="75362" y="2301006"/>
                  <a:pt x="0" y="2021126"/>
                  <a:pt x="0" y="1723644"/>
                </a:cubicBezTo>
                <a:cubicBezTo>
                  <a:pt x="0" y="771702"/>
                  <a:pt x="771702" y="0"/>
                  <a:pt x="172364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BD52AA5E-7C4C-477F-8AA5-C4D67FFA8EC3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0409" t="-3024" r="32367" b="34255"/>
          <a:stretch/>
        </p:blipFill>
        <p:spPr>
          <a:xfrm>
            <a:off x="9797986" y="4857750"/>
            <a:ext cx="1975863" cy="1825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8707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3D9F223-918A-45AF-9B53-56AB9E5E2182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16c05727-aa75-4e4a-9b5f-8a80a1165891"/>
    <ds:schemaRef ds:uri="http://schemas.microsoft.com/office/infopath/2007/PartnerControls"/>
    <ds:schemaRef ds:uri="71af3243-3dd4-4a8d-8c0d-dd76da1f02a5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643</TotalTime>
  <Words>494</Words>
  <Application>Microsoft Office PowerPoint</Application>
  <PresentationFormat>Widescreen</PresentationFormat>
  <Paragraphs>81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Introducing the Riot API Bootcamp!</vt:lpstr>
      <vt:lpstr>What is the purpose of this course?</vt:lpstr>
      <vt:lpstr>Who am i?</vt:lpstr>
      <vt:lpstr>PowerPoint Presentation</vt:lpstr>
      <vt:lpstr>Resources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compute</cp:lastModifiedBy>
  <cp:revision>54</cp:revision>
  <dcterms:created xsi:type="dcterms:W3CDTF">2020-12-14T19:35:28Z</dcterms:created>
  <dcterms:modified xsi:type="dcterms:W3CDTF">2022-02-19T20:49:53Z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